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C6E91-4BD1-FB28-3A25-66DDE6BCFB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384F0F-2CE2-B315-6828-04E0A1F2AD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F64F0-C2E7-567F-9BD7-20BFF8629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855B6-1FE6-47F2-B128-2800541B085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A0E2B-2D45-01B4-DD87-6E8F3CF80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E381FA-E1A3-507F-A2F4-62019C145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421F-9376-4B54-95A4-9F1DBBD1B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48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538C3-5B05-B393-8E9C-E4E3A6324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13E096-7035-25F2-CAEB-F03CFF8E3F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2612A6-CD29-187F-504C-0F0978C92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855B6-1FE6-47F2-B128-2800541B085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A07C8-7F9D-DC49-35D2-74C6A83D0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DFFD4C-7C5A-5BCC-2C08-666375618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421F-9376-4B54-95A4-9F1DBBD1B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481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4CE0F4-406E-380A-22A3-6D5F5269A4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46E9D9-437C-6930-84F1-5FD37AE596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177BC6-BB82-B698-D713-914B83B32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855B6-1FE6-47F2-B128-2800541B085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ABD027-7DF0-956C-8420-A0660F852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B9B86D-8C45-08B3-577E-2765EDC94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421F-9376-4B54-95A4-9F1DBBD1B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310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9CDBB-F0FA-017C-B92F-B6C234B30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88FFA0-C819-F574-60A0-22C67D920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E9E9D1-7EE1-14EC-25B4-E37195D3C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855B6-1FE6-47F2-B128-2800541B085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7D1E0-5292-1DF7-1B08-B8A8DB349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364909-79B2-E153-4798-BF9F72E98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421F-9376-4B54-95A4-9F1DBBD1B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846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3615D-0EB2-F92D-136E-FC2696EED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2E503D-F1E1-8E58-7173-1969DE8E71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D3153-2261-41DF-0E11-DA0449207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855B6-1FE6-47F2-B128-2800541B085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3C8C76-95BF-8B51-3D2D-C336D2849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7FAE0B-BBBB-E9D3-3DC9-03A0B5A6C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421F-9376-4B54-95A4-9F1DBBD1B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330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0E948-75FC-45C9-3D20-2D7572D68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62A78-D5C9-C7B6-8F03-220EF5837F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C57123-567A-2A69-CFEC-172AEB83EB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E874DE-63E2-8695-88E8-70D7E66CD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855B6-1FE6-47F2-B128-2800541B085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B9325E-DF25-7BF0-45DE-06EE8CD67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6897A4-B5C2-1265-8005-055CD1381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421F-9376-4B54-95A4-9F1DBBD1B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93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3363A-4838-AC0F-6CE7-EE9E942C6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C9FEE4-D5F3-2073-6EA3-628920431F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9194E2-985E-E27C-C96E-1C1979F387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02EB7D-DDA4-9851-8F20-38CEDAD151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AFE9D0-7B99-ADC0-D7E9-570F9C489F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A5F69-C823-77AB-4882-7CDBC6F2A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855B6-1FE6-47F2-B128-2800541B085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215FE6-9429-B844-858A-BA5226895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DD3B1B-99B9-7593-62F3-A068FC965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421F-9376-4B54-95A4-9F1DBBD1B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285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799BF-3C74-0CA7-ED5E-B11DBBFE5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09FD7A-AC76-863B-6F23-6AC9D3432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855B6-1FE6-47F2-B128-2800541B085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94FC29-EB91-4041-F11F-F9C24FF91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62FD09-2FA3-49BE-3E8D-73839D744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421F-9376-4B54-95A4-9F1DBBD1B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275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822D48-247D-AAF9-E6B0-40530B9B0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855B6-1FE6-47F2-B128-2800541B085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349674-2CCB-EDDF-EC57-59E81BE11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E07CBB-E49C-03AE-9C88-6FEF77AEB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421F-9376-4B54-95A4-9F1DBBD1B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017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8D267-1B27-DCBE-408F-C90646DEB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4C734-9C0A-5D44-1CF8-95746F6494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071FF7-4CFA-A4B6-1101-5748B8DAAB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2B0FB6-9FBF-28C2-C25D-28BBC6E66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855B6-1FE6-47F2-B128-2800541B085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99DABE-4BB3-9078-2053-90F66B745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C8748D-7742-FD08-C3A5-50C65B9D5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421F-9376-4B54-95A4-9F1DBBD1B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60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B5C6E-1509-6169-5D3E-407D775B7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24CECB-D141-6F8D-9387-025E8D462B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16E4B0-9F8F-3F93-108A-57D01AA63B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FAEB5E-3F30-48D9-4E62-D4C224B42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855B6-1FE6-47F2-B128-2800541B085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E0979A-239E-C6DF-B08A-37A9AC460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8AB200-CD57-ABA0-F1CF-CB02BF2E8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0421F-9376-4B54-95A4-9F1DBBD1B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368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DA950-535D-2BCA-39F3-45ACC5898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4FB790-5DFE-0FD3-81A7-6D36C90878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DC0066-9B34-8F31-1B54-95463361CE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1855B6-1FE6-47F2-B128-2800541B085F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0E02D5-2A57-F93A-F75B-FB8DB76685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BDA574-3F03-40DB-3218-02AD5C968C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40421F-9376-4B54-95A4-9F1DBBD1B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645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6680F1D3-7650-4307-A001-0163AD371D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972717E-3CFB-6E53-337B-45F1FD75F4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853" y="777300"/>
            <a:ext cx="3017085" cy="300468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4FB1FBB-3164-A853-1A7B-9283EFB682A7}"/>
              </a:ext>
            </a:extLst>
          </p:cNvPr>
          <p:cNvSpPr txBox="1"/>
          <p:nvPr/>
        </p:nvSpPr>
        <p:spPr>
          <a:xfrm>
            <a:off x="564743" y="4251059"/>
            <a:ext cx="42976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This cheerful, easy‑to-assemble kit comes with everything you need to create a cozy little bird bungalow—right down to a shiny copper guard that keeps sneaky predators at bay. Bring a screwdriver, roll up your sleeves, and add a dash of elbow grease. The bluebirds will be thrilled with their new real estate.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FBF893-5B8E-F52D-59A4-53025C3627E9}"/>
              </a:ext>
            </a:extLst>
          </p:cNvPr>
          <p:cNvSpPr txBox="1"/>
          <p:nvPr/>
        </p:nvSpPr>
        <p:spPr>
          <a:xfrm>
            <a:off x="5948736" y="1619569"/>
            <a:ext cx="588709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Date &amp; Time: Wednesday, February 18</a:t>
            </a:r>
            <a:r>
              <a:rPr lang="en-US" sz="2400" baseline="30000" dirty="0"/>
              <a:t>th</a:t>
            </a:r>
            <a:r>
              <a:rPr lang="en-US" sz="2400" dirty="0"/>
              <a:t> 1-4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Location: Julie’s garage, 2902 Captain Sams Road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Who can come? Any garden club member</a:t>
            </a:r>
          </a:p>
          <a:p>
            <a:pPr algn="ctr"/>
            <a:r>
              <a:rPr lang="en-US" sz="2400" dirty="0"/>
              <a:t>Max 12 participants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Cost: $20.00, does not include a pole for mounting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CCC68A-7D50-6628-D850-F5B6DCA85C58}"/>
              </a:ext>
            </a:extLst>
          </p:cNvPr>
          <p:cNvSpPr txBox="1"/>
          <p:nvPr/>
        </p:nvSpPr>
        <p:spPr>
          <a:xfrm>
            <a:off x="5517221" y="533309"/>
            <a:ext cx="65446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Building a Bluebird Nesting Box Workshop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5C737B-4CD6-ADAC-DC22-9D870BCCF6C4}"/>
              </a:ext>
            </a:extLst>
          </p:cNvPr>
          <p:cNvSpPr txBox="1"/>
          <p:nvPr/>
        </p:nvSpPr>
        <p:spPr>
          <a:xfrm>
            <a:off x="5329718" y="5808445"/>
            <a:ext cx="60977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https://www.signupgenius.com/go/9040E4BA4AD2AA7FF2-62067787-build</a:t>
            </a:r>
          </a:p>
        </p:txBody>
      </p:sp>
    </p:spTree>
    <p:extLst>
      <p:ext uri="{BB962C8B-B14F-4D97-AF65-F5344CB8AC3E}">
        <p14:creationId xmlns:p14="http://schemas.microsoft.com/office/powerpoint/2010/main" val="1857852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120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Lynn Maney-McIntosh</dc:creator>
  <cp:lastModifiedBy>Lynn Maney-McIntosh</cp:lastModifiedBy>
  <cp:revision>2</cp:revision>
  <dcterms:created xsi:type="dcterms:W3CDTF">2026-02-02T17:33:16Z</dcterms:created>
  <dcterms:modified xsi:type="dcterms:W3CDTF">2026-02-02T17:55:02Z</dcterms:modified>
</cp:coreProperties>
</file>